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91" r:id="rId31"/>
    <p:sldId id="285" r:id="rId32"/>
    <p:sldId id="29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6E00-A51C-47B6-A2FB-A50054F36002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B3AA-B39B-4599-BB90-8913B16CC5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6E00-A51C-47B6-A2FB-A50054F36002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B3AA-B39B-4599-BB90-8913B16CC5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6E00-A51C-47B6-A2FB-A50054F36002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B3AA-B39B-4599-BB90-8913B16CC5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6E00-A51C-47B6-A2FB-A50054F36002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B3AA-B39B-4599-BB90-8913B16CC5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6E00-A51C-47B6-A2FB-A50054F36002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B3AA-B39B-4599-BB90-8913B16CC5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6E00-A51C-47B6-A2FB-A50054F36002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B3AA-B39B-4599-BB90-8913B16CC5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6E00-A51C-47B6-A2FB-A50054F36002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B3AA-B39B-4599-BB90-8913B16CC5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6E00-A51C-47B6-A2FB-A50054F36002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B3AA-B39B-4599-BB90-8913B16CC5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6E00-A51C-47B6-A2FB-A50054F36002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B3AA-B39B-4599-BB90-8913B16CC5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6E00-A51C-47B6-A2FB-A50054F36002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B3AA-B39B-4599-BB90-8913B16CC5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6E00-A51C-47B6-A2FB-A50054F36002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B3AA-B39B-4599-BB90-8913B16CC5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16E00-A51C-47B6-A2FB-A50054F36002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2B3AA-B39B-4599-BB90-8913B16CC5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eNFSvY3E2w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aria\Desktop\Λέξη μητέρα\IMG_20160527_130241823.jpg"/>
          <p:cNvPicPr>
            <a:picLocks noChangeAspect="1" noChangeArrowheads="1"/>
          </p:cNvPicPr>
          <p:nvPr/>
        </p:nvPicPr>
        <p:blipFill>
          <a:blip r:embed="rId2" cstate="email">
            <a:lum bright="30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Maria\Desktop\Λέξη μητέρα\IMG_20160527_1304151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8915400" cy="6933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Maria\Desktop\Λέξη μητέρα\IMG_20160527_1304176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30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Maria\Desktop\Λέξη μητέρα\IMG_20160527_1304243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9064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Maria\Desktop\Λέξη μητέρα\IMG_20160527_1304295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30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Maria\Desktop\Λέξη μητέρα\IMG_20160527_1304349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3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Maria\Desktop\Λέξη μητέρα\IMG_20160527_1304394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30000"/>
          </a:blip>
          <a:srcRect/>
          <a:stretch>
            <a:fillRect/>
          </a:stretch>
        </p:blipFill>
        <p:spPr bwMode="auto">
          <a:xfrm>
            <a:off x="-1" y="0"/>
            <a:ext cx="89154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Users\Maria\Desktop\Λέξη μητέρα\IMG_20160527_1304449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942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Users\Maria\Desktop\Λέξη μητέρα\IMG_20160527_1304481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942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C:\Users\Maria\Desktop\Λέξη μητέρα\IMG_20160527_1304551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30000"/>
          </a:blip>
          <a:srcRect/>
          <a:stretch>
            <a:fillRect/>
          </a:stretch>
        </p:blipFill>
        <p:spPr bwMode="auto">
          <a:xfrm>
            <a:off x="0" y="-1"/>
            <a:ext cx="9144000" cy="68516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C:\Users\Maria\Desktop\Λέξη μητέρα\IMG_20160527_1304586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61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C:\Users\Maria\Desktop\Λέξη μητέρα\IMG_20160527_1306583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C:\Users\Maria\Desktop\Λέξη μητέρα\IMG_20160527_1305042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447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C:\Users\Maria\Desktop\Λέξη μητέρα\IMG_20160527_1305146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C:\Users\Maria\Desktop\Λέξη μητέρα\IMG_20160527_1305348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30000"/>
          </a:blip>
          <a:srcRect/>
          <a:stretch>
            <a:fillRect/>
          </a:stretch>
        </p:blipFill>
        <p:spPr bwMode="auto">
          <a:xfrm rot="16200000">
            <a:off x="1027938" y="-1027939"/>
            <a:ext cx="7088124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C:\Users\Maria\Desktop\Λέξη μητέρα\IMG_20160527_1305417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30000"/>
          </a:blip>
          <a:srcRect/>
          <a:stretch>
            <a:fillRect/>
          </a:stretch>
        </p:blipFill>
        <p:spPr bwMode="auto">
          <a:xfrm rot="16200000">
            <a:off x="1111969" y="-1111970"/>
            <a:ext cx="6920062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C:\Users\Maria\Desktop\Λέξη μητέρα\IMG_20160527_1305512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30000"/>
          </a:blip>
          <a:srcRect/>
          <a:stretch>
            <a:fillRect/>
          </a:stretch>
        </p:blipFill>
        <p:spPr bwMode="auto">
          <a:xfrm rot="16200000">
            <a:off x="1199715" y="-1199718"/>
            <a:ext cx="6896969" cy="92964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C:\Users\Maria\Desktop\Λέξη μητέρα\IMG_20160527_1306030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30000"/>
          </a:blip>
          <a:srcRect/>
          <a:stretch>
            <a:fillRect/>
          </a:stretch>
        </p:blipFill>
        <p:spPr bwMode="auto">
          <a:xfrm rot="16200000">
            <a:off x="1074764" y="-1211238"/>
            <a:ext cx="6994471" cy="9144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C:\Users\Maria\Desktop\Λέξη μητέρα\IMG_20160527_1306126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30000"/>
          </a:blip>
          <a:srcRect/>
          <a:stretch>
            <a:fillRect/>
          </a:stretch>
        </p:blipFill>
        <p:spPr bwMode="auto">
          <a:xfrm>
            <a:off x="0" y="-7620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C:\Users\Maria\Desktop\Λέξη μητέρα\IMG_20160527_1306155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C:\Users\Maria\Desktop\Λέξη μητέρα\IMG_20160527_1306330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C:\Users\Maria\Desktop\Λέξη μητέρα\IMG_20160527_1306371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30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Maria\Desktop\Λέξη μητέρα\IMG_20160527_1302504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30000"/>
          </a:blip>
          <a:srcRect/>
          <a:stretch>
            <a:fillRect/>
          </a:stretch>
        </p:blipFill>
        <p:spPr bwMode="auto">
          <a:xfrm>
            <a:off x="-1" y="0"/>
            <a:ext cx="915767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Image result for ÏÎ¿ Î³ÏÎ±Î¼Î¼Î± Î± Î¿ÏÏÏ Î±Î³Î±ÏÎ·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endParaRPr lang="el-GR" dirty="0"/>
          </a:p>
          <a:p>
            <a:pPr algn="ctr">
              <a:buNone/>
            </a:pPr>
            <a:r>
              <a:rPr lang="el-GR" i="1" dirty="0" smtClean="0"/>
              <a:t>«</a:t>
            </a:r>
            <a:r>
              <a:rPr lang="el-GR" i="1" dirty="0"/>
              <a:t>Η αγάπη ποτέ δεν πεθαίνει, πότε δεν σβήνει. Η αγάπη είναι σαν τα αστέρια και πάντα φωτίζει</a:t>
            </a:r>
            <a:r>
              <a:rPr lang="el-GR" i="1" dirty="0" smtClean="0"/>
              <a:t>.»</a:t>
            </a:r>
            <a:r>
              <a:rPr lang="el-GR" dirty="0" smtClean="0"/>
              <a:t> </a:t>
            </a:r>
          </a:p>
          <a:p>
            <a:pPr algn="ctr">
              <a:buNone/>
            </a:pPr>
            <a:r>
              <a:rPr lang="el-GR" dirty="0" smtClean="0"/>
              <a:t>Η αγάπη και η αγκαλιά της μάνας είναι ένας ολάνθιστος Κήπος, ένας ανεξίτηλος ήλιος που όσο πιο πολύ φωτίζει  τόσο πιο πολύ φωτίζεται!!!</a:t>
            </a:r>
            <a:endParaRPr lang="en-US" dirty="0" smtClean="0"/>
          </a:p>
          <a:p>
            <a:pPr algn="ctr">
              <a:buNone/>
            </a:pPr>
            <a:endParaRPr lang="en-US" i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>
              <a:hlinkClick r:id="rId2"/>
            </a:endParaRPr>
          </a:p>
          <a:p>
            <a:endParaRPr lang="el-GR" dirty="0" smtClean="0">
              <a:hlinkClick r:id="rId2"/>
            </a:endParaRPr>
          </a:p>
          <a:p>
            <a:endParaRPr lang="el-GR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https://www.youtube.com/watch?v=heNFSvY3E2w</a:t>
            </a:r>
            <a:endParaRPr lang="el-GR" dirty="0" smtClean="0"/>
          </a:p>
          <a:p>
            <a:pPr>
              <a:buNone/>
            </a:pPr>
            <a:endParaRPr lang="el-GR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Maria\Desktop\Λέξη μητέρα\IMG_20160527_1303437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Maria\Desktop\Λέξη μητέρα\IMG_20160527_1303473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Maria\Desktop\Λέξη μητέρα\IMG_20160527_1303556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30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Maria\Desktop\Λέξη μητέρα\IMG_20160527_1303598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9064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Maria\Desktop\Λέξη μητέρα\IMG_20160527_130405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30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Maria\Desktop\Λέξη μητέρα\IMG_20160527_1304100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49</Words>
  <Application>Microsoft Office PowerPoint</Application>
  <PresentationFormat>On-screen Show (4:3)</PresentationFormat>
  <Paragraphs>8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Maria</dc:creator>
  <cp:lastModifiedBy>Maria</cp:lastModifiedBy>
  <cp:revision>15</cp:revision>
  <dcterms:created xsi:type="dcterms:W3CDTF">2018-04-11T12:51:02Z</dcterms:created>
  <dcterms:modified xsi:type="dcterms:W3CDTF">2020-05-02T08:06:42Z</dcterms:modified>
</cp:coreProperties>
</file>